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48" r:id="rId5"/>
    <p:sldId id="349" r:id="rId6"/>
    <p:sldId id="278" r:id="rId7"/>
    <p:sldId id="337" r:id="rId8"/>
    <p:sldId id="350" r:id="rId9"/>
    <p:sldId id="347" r:id="rId10"/>
    <p:sldId id="346" r:id="rId11"/>
    <p:sldId id="352" r:id="rId12"/>
    <p:sldId id="35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5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1285866"/>
            <a:ext cx="52149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酒杯先向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格。</a:t>
            </a:r>
          </a:p>
        </p:txBody>
      </p:sp>
      <p:sp>
        <p:nvSpPr>
          <p:cNvPr id="10" name="矩形 9"/>
          <p:cNvSpPr/>
          <p:nvPr/>
        </p:nvSpPr>
        <p:spPr>
          <a:xfrm>
            <a:off x="500034" y="571486"/>
            <a:ext cx="6000792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2786050" y="128586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192880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SR177.EPS" descr="id:214749045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2184" y="1643056"/>
            <a:ext cx="2657095" cy="221457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428992" y="192880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257175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8596" y="714362"/>
            <a:ext cx="87154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阴影部分的面积占整个图形的面积的几分之几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                    (2)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DD179.EPS" descr="id:214749046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500180"/>
            <a:ext cx="1500198" cy="1128710"/>
          </a:xfrm>
          <a:prstGeom prst="rect">
            <a:avLst/>
          </a:prstGeom>
        </p:spPr>
      </p:pic>
      <p:pic>
        <p:nvPicPr>
          <p:cNvPr id="12" name="DD179A.EPS" descr="id:214749046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1514478"/>
            <a:ext cx="1128710" cy="1128710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214414" y="3143254"/>
          <a:ext cx="5416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6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8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8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857884" y="3143254"/>
          <a:ext cx="5416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6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8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8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8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平移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t4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643056"/>
            <a:ext cx="4000528" cy="143987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0034" y="857238"/>
            <a:ext cx="771530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说一说这些是什么现象。</a:t>
            </a:r>
          </a:p>
        </p:txBody>
      </p:sp>
      <p:sp>
        <p:nvSpPr>
          <p:cNvPr id="10" name="矩形 9"/>
          <p:cNvSpPr/>
          <p:nvPr/>
        </p:nvSpPr>
        <p:spPr>
          <a:xfrm>
            <a:off x="1571604" y="3214692"/>
            <a:ext cx="22860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92965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物体平移后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形状和大小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2232" y="642924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1285866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0" y="91556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25×4×8=           12×5×4=         32+48-56=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48÷12-4=          27×6×5=         9×3×20=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36×0+200=       96÷3+32=       36×2×2=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25×2÷5=           18×3-24=        102×3-300=</a:t>
            </a:r>
          </a:p>
        </p:txBody>
      </p:sp>
      <p:sp>
        <p:nvSpPr>
          <p:cNvPr id="17" name="矩形 16"/>
          <p:cNvSpPr/>
          <p:nvPr/>
        </p:nvSpPr>
        <p:spPr>
          <a:xfrm>
            <a:off x="1957705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</a:p>
        </p:txBody>
      </p:sp>
      <p:sp>
        <p:nvSpPr>
          <p:cNvPr id="18" name="矩形 17"/>
          <p:cNvSpPr/>
          <p:nvPr/>
        </p:nvSpPr>
        <p:spPr>
          <a:xfrm>
            <a:off x="4879975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</a:p>
        </p:txBody>
      </p:sp>
      <p:sp>
        <p:nvSpPr>
          <p:cNvPr id="19" name="矩形 18"/>
          <p:cNvSpPr/>
          <p:nvPr/>
        </p:nvSpPr>
        <p:spPr>
          <a:xfrm>
            <a:off x="7620635" y="915670"/>
            <a:ext cx="13055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20" name="矩形 19"/>
          <p:cNvSpPr/>
          <p:nvPr/>
        </p:nvSpPr>
        <p:spPr>
          <a:xfrm>
            <a:off x="2216535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21" name="矩形 20"/>
          <p:cNvSpPr/>
          <p:nvPr/>
        </p:nvSpPr>
        <p:spPr>
          <a:xfrm>
            <a:off x="4879975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810</a:t>
            </a:r>
          </a:p>
        </p:txBody>
      </p:sp>
      <p:sp>
        <p:nvSpPr>
          <p:cNvPr id="22" name="矩形 21"/>
          <p:cNvSpPr/>
          <p:nvPr/>
        </p:nvSpPr>
        <p:spPr>
          <a:xfrm>
            <a:off x="7513955" y="1563370"/>
            <a:ext cx="10134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</a:p>
        </p:txBody>
      </p:sp>
      <p:sp>
        <p:nvSpPr>
          <p:cNvPr id="23" name="矩形 22"/>
          <p:cNvSpPr/>
          <p:nvPr/>
        </p:nvSpPr>
        <p:spPr>
          <a:xfrm>
            <a:off x="2357422" y="2202815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24" name="矩形 23"/>
          <p:cNvSpPr/>
          <p:nvPr/>
        </p:nvSpPr>
        <p:spPr>
          <a:xfrm>
            <a:off x="4978725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</a:p>
        </p:txBody>
      </p:sp>
      <p:sp>
        <p:nvSpPr>
          <p:cNvPr id="25" name="矩形 24"/>
          <p:cNvSpPr/>
          <p:nvPr/>
        </p:nvSpPr>
        <p:spPr>
          <a:xfrm>
            <a:off x="7513645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</a:p>
        </p:txBody>
      </p:sp>
      <p:sp>
        <p:nvSpPr>
          <p:cNvPr id="26" name="矩形 25"/>
          <p:cNvSpPr/>
          <p:nvPr/>
        </p:nvSpPr>
        <p:spPr>
          <a:xfrm>
            <a:off x="1908175" y="2854960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27" name="矩形 26"/>
          <p:cNvSpPr/>
          <p:nvPr/>
        </p:nvSpPr>
        <p:spPr>
          <a:xfrm>
            <a:off x="4978090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28" name="矩形 27"/>
          <p:cNvSpPr/>
          <p:nvPr/>
        </p:nvSpPr>
        <p:spPr>
          <a:xfrm>
            <a:off x="788575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          向右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格后的图形。</a:t>
            </a:r>
          </a:p>
        </p:txBody>
      </p:sp>
      <p:pic>
        <p:nvPicPr>
          <p:cNvPr id="7" name="i104h.jpg" descr="id:214749042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571486"/>
            <a:ext cx="571504" cy="799845"/>
          </a:xfrm>
          <a:prstGeom prst="rect">
            <a:avLst/>
          </a:prstGeom>
        </p:spPr>
      </p:pic>
      <p:pic>
        <p:nvPicPr>
          <p:cNvPr id="8" name="I104.EPS" descr="id:214749043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2071684"/>
            <a:ext cx="5074848" cy="2545642"/>
          </a:xfrm>
          <a:prstGeom prst="rect">
            <a:avLst/>
          </a:prstGeom>
        </p:spPr>
      </p:pic>
      <p:pic>
        <p:nvPicPr>
          <p:cNvPr id="9" name="DA22.EPS" descr="id:214750705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2071684"/>
            <a:ext cx="5137004" cy="2571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500048"/>
            <a:ext cx="807339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画一画。</a:t>
            </a:r>
          </a:p>
        </p:txBody>
      </p:sp>
      <p:pic>
        <p:nvPicPr>
          <p:cNvPr id="15" name="I114.EPS" descr="id:214749043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1357304"/>
            <a:ext cx="3824031" cy="2194702"/>
          </a:xfrm>
          <a:prstGeom prst="rect">
            <a:avLst/>
          </a:prstGeom>
        </p:spPr>
      </p:pic>
      <p:pic>
        <p:nvPicPr>
          <p:cNvPr id="16" name="I172.EPS" descr="id:214750706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127"/>
          <a:stretch>
            <a:fillRect/>
          </a:stretch>
        </p:blipFill>
        <p:spPr>
          <a:xfrm>
            <a:off x="4267760" y="1214429"/>
            <a:ext cx="2233066" cy="2428892"/>
          </a:xfrm>
          <a:prstGeom prst="rect">
            <a:avLst/>
          </a:prstGeom>
        </p:spPr>
      </p:pic>
      <p:pic>
        <p:nvPicPr>
          <p:cNvPr id="17" name="I172.EPS" descr="id:214750706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936"/>
          <a:stretch>
            <a:fillRect/>
          </a:stretch>
        </p:blipFill>
        <p:spPr>
          <a:xfrm>
            <a:off x="6643702" y="1214429"/>
            <a:ext cx="2288597" cy="2428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472" y="642924"/>
            <a:ext cx="807339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算出下面图形的面积。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428860" y="3214692"/>
            <a:ext cx="33575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3×2=6(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I107.EPS" descr="id:214749044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1643056"/>
            <a:ext cx="2250509" cy="1076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1285866"/>
            <a:ext cx="52149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蘑菇先向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571486"/>
            <a:ext cx="6000792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2643174" y="128586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SR177.EPS" descr="id:214749045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2184" y="1643056"/>
            <a:ext cx="2657095" cy="22145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28662" y="192880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7554" y="192880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257175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168</Words>
  <Application>WPS 演示</Application>
  <PresentationFormat>全屏显示(16:9)</PresentationFormat>
  <Paragraphs>62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390</cp:revision>
  <dcterms:created xsi:type="dcterms:W3CDTF">2018-12-06T02:32:00Z</dcterms:created>
  <dcterms:modified xsi:type="dcterms:W3CDTF">2020-12-03T03:19:38Z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